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4" autoAdjust="0"/>
    <p:restoredTop sz="94660"/>
  </p:normalViewPr>
  <p:slideViewPr>
    <p:cSldViewPr snapToGrid="0">
      <p:cViewPr varScale="1">
        <p:scale>
          <a:sx n="85" d="100"/>
          <a:sy n="85" d="100"/>
        </p:scale>
        <p:origin x="6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23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984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536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40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509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829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794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908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235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628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043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62714-BA90-46A0-B93D-052EF10AA6A2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9F5A2-D792-4FA5-BB54-833C07094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520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media" Target="../media/media20.m4a"/><Relationship Id="rId7" Type="http://schemas.openxmlformats.org/officeDocument/2006/relationships/image" Target="../media/image10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0.m4a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audio" Target="../media/media21.m4a"/><Relationship Id="rId7" Type="http://schemas.openxmlformats.org/officeDocument/2006/relationships/audio" Target="../media/media23.m4a"/><Relationship Id="rId2" Type="http://schemas.microsoft.com/office/2007/relationships/media" Target="../media/media21.m4a"/><Relationship Id="rId1" Type="http://schemas.openxmlformats.org/officeDocument/2006/relationships/tags" Target="../tags/tag2.xml"/><Relationship Id="rId6" Type="http://schemas.microsoft.com/office/2007/relationships/media" Target="../media/media23.m4a"/><Relationship Id="rId11" Type="http://schemas.openxmlformats.org/officeDocument/2006/relationships/image" Target="../media/image2.png"/><Relationship Id="rId5" Type="http://schemas.openxmlformats.org/officeDocument/2006/relationships/audio" Target="../media/media22.m4a"/><Relationship Id="rId10" Type="http://schemas.openxmlformats.org/officeDocument/2006/relationships/image" Target="../media/image11.gif"/><Relationship Id="rId4" Type="http://schemas.microsoft.com/office/2007/relationships/media" Target="../media/media22.m4a"/><Relationship Id="rId9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audio" Target="../media/media24.mp3"/><Relationship Id="rId7" Type="http://schemas.openxmlformats.org/officeDocument/2006/relationships/audio" Target="../media/media26.m4a"/><Relationship Id="rId2" Type="http://schemas.microsoft.com/office/2007/relationships/media" Target="../media/media24.mp3"/><Relationship Id="rId1" Type="http://schemas.openxmlformats.org/officeDocument/2006/relationships/tags" Target="../tags/tag3.xml"/><Relationship Id="rId6" Type="http://schemas.microsoft.com/office/2007/relationships/media" Target="../media/media26.m4a"/><Relationship Id="rId11" Type="http://schemas.openxmlformats.org/officeDocument/2006/relationships/image" Target="../media/image3.gif"/><Relationship Id="rId5" Type="http://schemas.openxmlformats.org/officeDocument/2006/relationships/audio" Target="../media/media25.m4a"/><Relationship Id="rId10" Type="http://schemas.openxmlformats.org/officeDocument/2006/relationships/image" Target="../media/image2.png"/><Relationship Id="rId4" Type="http://schemas.microsoft.com/office/2007/relationships/media" Target="../media/media25.m4a"/><Relationship Id="rId9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3.m4a"/><Relationship Id="rId7" Type="http://schemas.openxmlformats.org/officeDocument/2006/relationships/image" Target="../media/image3.gif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m4a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microsoft.com/office/2007/relationships/media" Target="../media/media5.m4a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audio" Target="../media/media6.m4a"/><Relationship Id="rId11" Type="http://schemas.openxmlformats.org/officeDocument/2006/relationships/image" Target="../media/image3.gif"/><Relationship Id="rId5" Type="http://schemas.microsoft.com/office/2007/relationships/media" Target="../media/media6.m4a"/><Relationship Id="rId10" Type="http://schemas.microsoft.com/office/2007/relationships/hdphoto" Target="../media/hdphoto1.wdp"/><Relationship Id="rId4" Type="http://schemas.openxmlformats.org/officeDocument/2006/relationships/audio" Target="../media/media5.m4a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media" Target="../media/media8.m4a"/><Relationship Id="rId7" Type="http://schemas.openxmlformats.org/officeDocument/2006/relationships/image" Target="../media/image5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gif"/><Relationship Id="rId4" Type="http://schemas.openxmlformats.org/officeDocument/2006/relationships/audio" Target="../media/media8.m4a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media" Target="../media/media10.m4a"/><Relationship Id="rId7" Type="http://schemas.openxmlformats.org/officeDocument/2006/relationships/image" Target="../media/image6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0.m4a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11.m4a"/><Relationship Id="rId7" Type="http://schemas.openxmlformats.org/officeDocument/2006/relationships/image" Target="../media/image1.jpg"/><Relationship Id="rId2" Type="http://schemas.microsoft.com/office/2007/relationships/media" Target="../media/media11.m4a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12.m4a"/><Relationship Id="rId10" Type="http://schemas.openxmlformats.org/officeDocument/2006/relationships/image" Target="../media/image2.png"/><Relationship Id="rId4" Type="http://schemas.microsoft.com/office/2007/relationships/media" Target="../media/media12.m4a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media" Target="../media/media14.m4a"/><Relationship Id="rId7" Type="http://schemas.openxmlformats.org/officeDocument/2006/relationships/image" Target="../media/image8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4.m4a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media" Target="../media/media16.m4a"/><Relationship Id="rId7" Type="http://schemas.openxmlformats.org/officeDocument/2006/relationships/image" Target="../media/image9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6.m4a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media" Target="../media/media18.m4a"/><Relationship Id="rId7" Type="http://schemas.openxmlformats.org/officeDocument/2006/relationships/image" Target="../media/image9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.jpg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10" Type="http://schemas.microsoft.com/office/2007/relationships/hdphoto" Target="../media/hdphoto5.wdp"/><Relationship Id="rId4" Type="http://schemas.openxmlformats.org/officeDocument/2006/relationships/audio" Target="../media/media18.m4a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0464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</a:t>
            </a:r>
            <a:b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гости Зайке</a:t>
            </a:r>
            <a:endParaRPr lang="ru-RU" sz="44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21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35"/>
    </mc:Choice>
    <mc:Fallback>
      <p:transition spd="slow" advTm="32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361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90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46"/>
    </mc:Choice>
    <mc:Fallback>
      <p:transition spd="slow" advTm="104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7" objId="5"/>
        <p14:stopEvt time="6056" objId="5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022" y="2178756"/>
            <a:ext cx="4131733" cy="4222044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47519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170"/>
    </mc:Choice>
    <mc:Fallback>
      <p:transition spd="slow" advTm="24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4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0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5493" objId="4"/>
        <p14:stopEvt time="11913" objId="4"/>
        <p14:playEvt time="16352" objId="5"/>
        <p14:stopEvt time="20464" objId="5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Vyhod_Zajchika_-_vyho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823" y="2280356"/>
            <a:ext cx="3297590" cy="3984977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2456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490"/>
    </mc:Choice>
    <mc:Fallback>
      <p:transition spd="slow" advTm="434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296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63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513" objId="4"/>
        <p14:playEvt time="8814" objId="3"/>
        <p14:stopEvt time="8855" objId="4"/>
        <p14:stopEvt time="43490" objId="3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138" y="2414954"/>
            <a:ext cx="2719753" cy="3223845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012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08"/>
    </mc:Choice>
    <mc:Fallback>
      <p:transition spd="slow" advTm="132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25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2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5282" objId="4"/>
        <p14:stopEvt time="11511" objId="4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421" r="989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222" y="2201334"/>
            <a:ext cx="4775200" cy="44478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911" y="3036711"/>
            <a:ext cx="2833511" cy="3160889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368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84"/>
    </mc:Choice>
    <mc:Fallback>
      <p:transition spd="slow" advTm="76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0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4" objId="6"/>
        <p14:stopEvt time="5078" objId="6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9919" r="904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912" y="982133"/>
            <a:ext cx="5272088" cy="68580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268" y="3239912"/>
            <a:ext cx="2867377" cy="2980265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157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15"/>
    </mc:Choice>
    <mc:Fallback>
      <p:transition spd="slow" advTm="8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3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5" objId="4"/>
        <p14:stopEvt time="5337" objId="4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4843" l="8175" r="89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443" y="1614311"/>
            <a:ext cx="7789335" cy="458329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7422" y="4411134"/>
            <a:ext cx="609600" cy="609600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1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02"/>
    </mc:Choice>
    <mc:Fallback>
      <p:transition spd="slow" advTm="82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1" objId="5"/>
        <p14:stopEvt time="4460" objId="5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931" y="1861457"/>
            <a:ext cx="5016137" cy="3135086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093234" y="4386943"/>
            <a:ext cx="609600" cy="609600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2504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49"/>
    </mc:Choice>
    <mc:Fallback>
      <p:transition spd="slow" advTm="117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5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5907" objId="4"/>
        <p14:stopEvt time="10437" objId="4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5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622" y="2856089"/>
            <a:ext cx="5621867" cy="2468386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746"/>
    </mc:Choice>
    <mc:Fallback>
      <p:transition spd="slow" advTm="10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0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5032" objId="4"/>
        <p14:stopEvt time="9056" objId="4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022" y="2607733"/>
            <a:ext cx="3984978" cy="3459692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96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71"/>
    </mc:Choice>
    <mc:Fallback>
      <p:transition spd="slow" advTm="117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1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5042" objId="4"/>
        <p14:stopEvt time="9175" objId="4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77" y="1699154"/>
            <a:ext cx="3984978" cy="34596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5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778" y="2077156"/>
            <a:ext cx="5621867" cy="2468386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57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302"/>
    </mc:Choice>
    <mc:Fallback>
      <p:transition spd="slow" advTm="223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8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806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806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806"/>
                            </p:stCondLst>
                            <p:childTnLst>
                              <p:par>
                                <p:cTn id="22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306"/>
                            </p:stCondLst>
                            <p:childTnLst>
                              <p:par>
                                <p:cTn id="26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903" objId="5"/>
        <p14:stopEvt time="7716" objId="5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1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5</Words>
  <Application>Microsoft Office PowerPoint</Application>
  <PresentationFormat>Широкоэкранный</PresentationFormat>
  <Paragraphs>2</Paragraphs>
  <Slides>12</Slides>
  <Notes>0</Notes>
  <HiddenSlides>0</HiddenSlides>
  <MMClips>26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Дидактическая игра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Дидактическая игра</dc:title>
  <dc:creator>Владимир</dc:creator>
  <cp:lastModifiedBy>Владимир</cp:lastModifiedBy>
  <cp:revision>16</cp:revision>
  <dcterms:created xsi:type="dcterms:W3CDTF">2018-04-09T03:56:28Z</dcterms:created>
  <dcterms:modified xsi:type="dcterms:W3CDTF">2018-04-09T13:35:47Z</dcterms:modified>
</cp:coreProperties>
</file>